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7"/>
  </p:notesMasterIdLst>
  <p:sldIdLst>
    <p:sldId id="256" r:id="rId3"/>
    <p:sldId id="257" r:id="rId4"/>
    <p:sldId id="258" r:id="rId5"/>
    <p:sldId id="270" r:id="rId6"/>
    <p:sldId id="272" r:id="rId7"/>
    <p:sldId id="271" r:id="rId8"/>
    <p:sldId id="259" r:id="rId9"/>
    <p:sldId id="261" r:id="rId10"/>
    <p:sldId id="262" r:id="rId11"/>
    <p:sldId id="264" r:id="rId12"/>
    <p:sldId id="265" r:id="rId13"/>
    <p:sldId id="268" r:id="rId14"/>
    <p:sldId id="269" r:id="rId15"/>
    <p:sldId id="267" r:id="rId16"/>
  </p:sldIdLst>
  <p:sldSz cx="9144000" cy="5143500" type="screen16x9"/>
  <p:notesSz cx="6858000" cy="9144000"/>
  <p:embeddedFontLst>
    <p:embeddedFont>
      <p:font typeface="Overpass" pitchFamily="2" charset="77"/>
      <p:regular r:id="rId18"/>
      <p:bold r:id="rId19"/>
      <p:italic r:id="rId20"/>
      <p:boldItalic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723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663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55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8176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services/training/ad183-red-hat-application-development-i-programming-java-ee" TargetMode="External"/><Relationship Id="rId7" Type="http://schemas.openxmlformats.org/officeDocument/2006/relationships/hyperlink" Target="https://www.redhat.com/en/services/training/red-hat-cloud-native-microservices-development-quarkus-do37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do328-building-resilient-microservices-with-istio-and-red-hat-openshift-service-mesh" TargetMode="External"/><Relationship Id="rId5" Type="http://schemas.openxmlformats.org/officeDocument/2006/relationships/hyperlink" Target="https://www.redhat.com/en/services/training/ad421-camel-integration-and-development-with-red-hat-fuse" TargetMode="External"/><Relationship Id="rId4" Type="http://schemas.openxmlformats.org/officeDocument/2006/relationships/hyperlink" Target="https://www.redhat.com/en/services/training/ad240-build-and-administer-apis-red-hat-3scale-api-managemen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services/training/red-hat-training-open-practices-your-devops-journey-do25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www.redhat.com/en/services/training/do500-devops-culture-and-practice-enablement" TargetMode="External"/><Relationship Id="rId4" Type="http://schemas.openxmlformats.org/officeDocument/2006/relationships/hyperlink" Target="https://www.redhat.com/en/services/training/do400-red-hat-devops-pipelines-and-processes-with-jenkins-git-and-test-driven-developmen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www.redhat.com/en/services/training-and-certification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ontainers" TargetMode="External"/><Relationship Id="rId7" Type="http://schemas.openxmlformats.org/officeDocument/2006/relationships/hyperlink" Target="https://www.redhat.com/en/services/training/do720-container-adoption-boot-camp-for-develop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do295-containers-kubernetes-and-red-hat-openshift-development-ii" TargetMode="External"/><Relationship Id="rId5" Type="http://schemas.openxmlformats.org/officeDocument/2006/relationships/hyperlink" Target="https://www.redhat.com/en/services/training/do288-red-hat-openshift-development-ii-containerizing-applications" TargetMode="External"/><Relationship Id="rId4" Type="http://schemas.openxmlformats.org/officeDocument/2006/relationships/hyperlink" Target="https://www.redhat.com/en/services/training/do180-red-hat-openshift-I-containers-kubernet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services/training/do700-container-adoption-boot-camp" TargetMode="External"/><Relationship Id="rId3" Type="http://schemas.openxmlformats.org/officeDocument/2006/relationships/hyperlink" Target="https://www.redhat.com/en/topics/containers" TargetMode="External"/><Relationship Id="rId7" Type="http://schemas.openxmlformats.org/officeDocument/2006/relationships/hyperlink" Target="https://www.redhat.com/en/services/training/do380-red-hat-openshift-administration-III-scaling-kubernetes-deployments-enterpri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red-hat-openshift-installation-lab-0" TargetMode="External"/><Relationship Id="rId5" Type="http://schemas.openxmlformats.org/officeDocument/2006/relationships/hyperlink" Target="https://www.redhat.com/en/services/training/do280-red-hat-openshift-administration-II-operating-production-kubernetes-cluster" TargetMode="External"/><Relationship Id="rId4" Type="http://schemas.openxmlformats.org/officeDocument/2006/relationships/hyperlink" Target="https://www.redhat.com/en/services/training/do180-red-hat-openshift-I-containers-kubernet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services/training/rh442-red-hat-enterprise-performance-tuning" TargetMode="External"/><Relationship Id="rId3" Type="http://schemas.openxmlformats.org/officeDocument/2006/relationships/hyperlink" Target="https://www.redhat.com/en/services/training/rh124-red-hat-system-administration-i" TargetMode="External"/><Relationship Id="rId7" Type="http://schemas.openxmlformats.org/officeDocument/2006/relationships/hyperlink" Target="https://www.redhat.com/en/services/training/rh415-red-hat-security-linux-physical-virtual-and-clou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redhat.com/en/services/training/rh342-red-hat-enterprise-linux-diagnostics-and-troubleshooting" TargetMode="External"/><Relationship Id="rId5" Type="http://schemas.openxmlformats.org/officeDocument/2006/relationships/hyperlink" Target="https://www.redhat.com/en/services/training/rh294-red-hat-linux-automation-with-ansible" TargetMode="External"/><Relationship Id="rId4" Type="http://schemas.openxmlformats.org/officeDocument/2006/relationships/hyperlink" Target="https://www.redhat.com/en/services/training/rh134-red-hat-system-administration-i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2949291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Red Hat Training Courses (subset)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" name="Google Shape;267;p42">
            <a:extLst>
              <a:ext uri="{FF2B5EF4-FFF2-40B4-BE49-F238E27FC236}">
                <a16:creationId xmlns:a16="http://schemas.microsoft.com/office/drawing/2014/main" id="{57300C53-6437-FF45-B6F7-B6553202D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Development Courses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" name="Google Shape;269;p42">
            <a:extLst>
              <a:ext uri="{FF2B5EF4-FFF2-40B4-BE49-F238E27FC236}">
                <a16:creationId xmlns:a16="http://schemas.microsoft.com/office/drawing/2014/main" id="{7D7EADD8-1FDF-DD4B-880F-6B24F57ACBD0}"/>
              </a:ext>
            </a:extLst>
          </p:cNvPr>
          <p:cNvSpPr txBox="1"/>
          <p:nvPr/>
        </p:nvSpPr>
        <p:spPr>
          <a:xfrm>
            <a:off x="186825" y="1671949"/>
            <a:ext cx="8533800" cy="24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AD183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3"/>
              </a:rPr>
              <a:t>Programming in Java EE</a:t>
            </a:r>
            <a:endParaRPr lang="en-US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AD240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Red Hat 3scale API Management</a:t>
            </a:r>
            <a:endParaRPr lang="en-US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AD421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Camel Integration and Development with Fuse and OCP</a:t>
            </a:r>
            <a:endParaRPr lang="en-US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100" dirty="0"/>
              <a:t>DO328 – </a:t>
            </a:r>
            <a:r>
              <a:rPr lang="en-US" sz="2100" dirty="0">
                <a:hlinkClick r:id="rId6"/>
              </a:rPr>
              <a:t>Building Resilient Microservices with Istio and OCP Service Mesh</a:t>
            </a:r>
            <a:endParaRPr lang="en-US" sz="2100" dirty="0"/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100" dirty="0"/>
              <a:t>DO378 – </a:t>
            </a:r>
            <a:r>
              <a:rPr lang="en-US" sz="2100" dirty="0">
                <a:hlinkClick r:id="rId7"/>
              </a:rPr>
              <a:t>Red Hat Cloud-native Microservices Development with </a:t>
            </a:r>
            <a:r>
              <a:rPr lang="en-US" sz="2100" dirty="0" err="1">
                <a:hlinkClick r:id="rId7"/>
              </a:rPr>
              <a:t>Quarkus</a:t>
            </a:r>
            <a:endParaRPr sz="2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Transformational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10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267;p42">
            <a:extLst>
              <a:ext uri="{FF2B5EF4-FFF2-40B4-BE49-F238E27FC236}">
                <a16:creationId xmlns:a16="http://schemas.microsoft.com/office/drawing/2014/main" id="{77E66D4F-8BC0-CC4A-B002-C6FE6041B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DevOps Courses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Google Shape;269;p42">
            <a:extLst>
              <a:ext uri="{FF2B5EF4-FFF2-40B4-BE49-F238E27FC236}">
                <a16:creationId xmlns:a16="http://schemas.microsoft.com/office/drawing/2014/main" id="{31153956-9F9A-2E45-80CF-2669D5BD3309}"/>
              </a:ext>
            </a:extLst>
          </p:cNvPr>
          <p:cNvSpPr txBox="1"/>
          <p:nvPr/>
        </p:nvSpPr>
        <p:spPr>
          <a:xfrm>
            <a:off x="0" y="1708525"/>
            <a:ext cx="8533800" cy="17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TL250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3"/>
              </a:rPr>
              <a:t>Open Practices for you DevOps Journey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 (non-technical)</a:t>
            </a: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DO400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Red Hat DevOps Pipelines and Processes: CI/CD with Jenkins, Git, and Test Driven Development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(highly technical)</a:t>
            </a: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TL500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DevOps Culture and Practice Enablement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(blend of technical and non-technical)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Containers/OpenShift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Courses for both developers and administrators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System Administration Courses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Courses geared towards platform administration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Developer Courses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Courses geared towards developers and best practices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lvl="0">
              <a:buClr>
                <a:schemeClr val="dk1"/>
              </a:buClr>
              <a:buSzPts val="800"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Transformational Learning Courses</a:t>
            </a:r>
          </a:p>
          <a:p>
            <a:pPr lvl="0"/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Courses for both developers and administrators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F8B31A-F15B-0242-B95B-40202EBFC463}"/>
              </a:ext>
            </a:extLst>
          </p:cNvPr>
          <p:cNvSpPr/>
          <p:nvPr/>
        </p:nvSpPr>
        <p:spPr>
          <a:xfrm>
            <a:off x="2652625" y="3901588"/>
            <a:ext cx="67077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https://www.redhat.com/en/services/training-and-certification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Containers &amp; OpenShift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736600" y="1987826"/>
            <a:ext cx="6407400" cy="14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7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Developers</a:t>
            </a:r>
            <a:endParaRPr lang="en-US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C77E56-F105-C341-97DA-663EA0C6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Containers and OpenShift (OCP)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269" name="Google Shape;269;p42"/>
          <p:cNvSpPr txBox="1"/>
          <p:nvPr/>
        </p:nvSpPr>
        <p:spPr>
          <a:xfrm>
            <a:off x="186825" y="1671949"/>
            <a:ext cx="85338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DO180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OpenShift Administration 1 – Containers and Kubernetes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DO288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OpenShift Development 1 – Containerizing Applications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DO295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6"/>
              </a:rPr>
              <a:t>OpenShift Development 2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DO720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Container Adoption Bootcamp for Developers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12244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3;p40">
            <a:extLst>
              <a:ext uri="{FF2B5EF4-FFF2-40B4-BE49-F238E27FC236}">
                <a16:creationId xmlns:a16="http://schemas.microsoft.com/office/drawing/2014/main" id="{BE2A4E11-A909-BF4F-B32E-BF8BE45E5735}"/>
              </a:ext>
            </a:extLst>
          </p:cNvPr>
          <p:cNvSpPr txBox="1"/>
          <p:nvPr/>
        </p:nvSpPr>
        <p:spPr>
          <a:xfrm>
            <a:off x="2736600" y="1987826"/>
            <a:ext cx="6407400" cy="14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7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Administrators</a:t>
            </a:r>
            <a:endParaRPr lang="en-US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586E2-F2D2-0843-B140-A06F346C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Containers and OpenShift (OCP)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512025" y="4132475"/>
            <a:ext cx="853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https://www.redhat.com/en/topics/containers</a:t>
            </a:r>
            <a:r>
              <a:rPr lang="en" sz="1200"/>
              <a:t> </a:t>
            </a:r>
            <a:endParaRPr sz="1200"/>
          </a:p>
        </p:txBody>
      </p:sp>
      <p:sp>
        <p:nvSpPr>
          <p:cNvPr id="6" name="Google Shape;269;p42">
            <a:extLst>
              <a:ext uri="{FF2B5EF4-FFF2-40B4-BE49-F238E27FC236}">
                <a16:creationId xmlns:a16="http://schemas.microsoft.com/office/drawing/2014/main" id="{CBCC06BC-35F3-884F-B6A9-B601B97002C1}"/>
              </a:ext>
            </a:extLst>
          </p:cNvPr>
          <p:cNvSpPr txBox="1"/>
          <p:nvPr/>
        </p:nvSpPr>
        <p:spPr>
          <a:xfrm>
            <a:off x="186825" y="1671949"/>
            <a:ext cx="8533800" cy="176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DO180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OpenShift Administration 1 – Containers and Kubernetes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DO280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OpenShift Administration 2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DO322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6"/>
              </a:rPr>
              <a:t>OpenShift Installation Lab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DO380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OpenShift Administration 3</a:t>
            </a:r>
            <a:endParaRPr lang="en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DO700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8"/>
              </a:rPr>
              <a:t>Container Adoption Bootcamp</a:t>
            </a:r>
            <a:endParaRPr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Administration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" name="Google Shape;267;p42">
            <a:extLst>
              <a:ext uri="{FF2B5EF4-FFF2-40B4-BE49-F238E27FC236}">
                <a16:creationId xmlns:a16="http://schemas.microsoft.com/office/drawing/2014/main" id="{B2F1EDDA-7A20-034A-B157-03C6AC9B1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3000" b="1" dirty="0"/>
              <a:t>System Administration Courses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" name="Google Shape;269;p42">
            <a:extLst>
              <a:ext uri="{FF2B5EF4-FFF2-40B4-BE49-F238E27FC236}">
                <a16:creationId xmlns:a16="http://schemas.microsoft.com/office/drawing/2014/main" id="{0882154A-E7FA-DD46-97CF-22E93FDF73BC}"/>
              </a:ext>
            </a:extLst>
          </p:cNvPr>
          <p:cNvSpPr txBox="1"/>
          <p:nvPr/>
        </p:nvSpPr>
        <p:spPr>
          <a:xfrm>
            <a:off x="186825" y="1671949"/>
            <a:ext cx="8533800" cy="208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RH124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3"/>
              </a:rPr>
              <a:t>Red Hat System Administration 1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RH134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4"/>
              </a:rPr>
              <a:t>Red Hat System Administration 2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</a:rPr>
              <a:t>RH294 – 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5"/>
              </a:rPr>
              <a:t>Red Hat Linux Automation with Ansible</a:t>
            </a:r>
            <a:endParaRPr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RH342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6"/>
              </a:rPr>
              <a:t>Red Hat Troubleshooting</a:t>
            </a:r>
            <a:endParaRPr lang="en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RH415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Red H</a:t>
            </a:r>
            <a:r>
              <a:rPr lang="en-US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a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7"/>
              </a:rPr>
              <a:t>t Security</a:t>
            </a:r>
            <a:endParaRPr lang="en" sz="2050" dirty="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2050"/>
              <a:buChar char="●"/>
            </a:pP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</a:rPr>
              <a:t>RH442 – </a:t>
            </a:r>
            <a:r>
              <a:rPr lang="en" sz="2050" dirty="0">
                <a:solidFill>
                  <a:srgbClr val="4E4242"/>
                </a:solidFill>
                <a:highlight>
                  <a:srgbClr val="FFFFFF"/>
                </a:highlight>
                <a:hlinkClick r:id="rId8"/>
              </a:rPr>
              <a:t>Red Hat Performance Tuning</a:t>
            </a:r>
            <a:endParaRPr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444</Words>
  <Application>Microsoft Macintosh PowerPoint</Application>
  <PresentationFormat>On-screen Show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Overpass</vt:lpstr>
      <vt:lpstr>Proxima Nova</vt:lpstr>
      <vt:lpstr>Simple Light</vt:lpstr>
      <vt:lpstr>Red Hat widescreen template</vt:lpstr>
      <vt:lpstr>DevOps Culture and Practice Enablement </vt:lpstr>
      <vt:lpstr>Topics</vt:lpstr>
      <vt:lpstr>Containers &amp; OpenShift</vt:lpstr>
      <vt:lpstr>PowerPoint Presentation</vt:lpstr>
      <vt:lpstr>Containers and OpenShift (OCP)</vt:lpstr>
      <vt:lpstr>PowerPoint Presentation</vt:lpstr>
      <vt:lpstr>Containers and OpenShift (OCP)</vt:lpstr>
      <vt:lpstr>System Administration </vt:lpstr>
      <vt:lpstr>System Administration Courses</vt:lpstr>
      <vt:lpstr>Development</vt:lpstr>
      <vt:lpstr>Development Courses</vt:lpstr>
      <vt:lpstr>Transformational Learning</vt:lpstr>
      <vt:lpstr>DevOps Courses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6</cp:revision>
  <dcterms:modified xsi:type="dcterms:W3CDTF">2022-05-25T11:57:18Z</dcterms:modified>
</cp:coreProperties>
</file>